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1"/>
  </p:notesMasterIdLst>
  <p:sldIdLst>
    <p:sldId id="257" r:id="rId5"/>
    <p:sldId id="258" r:id="rId6"/>
    <p:sldId id="269" r:id="rId7"/>
    <p:sldId id="263" r:id="rId8"/>
    <p:sldId id="268" r:id="rId9"/>
    <p:sldId id="270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SamsungOne 450C" panose="020B0506030303020204" charset="0"/>
      <p:regular r:id="rId16"/>
    </p:embeddedFont>
    <p:embeddedFont>
      <p:font typeface="SamsungOne 800C" panose="020B0906030303020204" charset="0"/>
      <p:bold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Разработка игры Змейка для  ОС </a:t>
            </a:r>
            <a:r>
              <a:rPr lang="en-US" b="1" dirty="0"/>
              <a:t>Android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7862" y="4582430"/>
            <a:ext cx="2280138" cy="866267"/>
          </a:xfrm>
        </p:spPr>
        <p:txBody>
          <a:bodyPr>
            <a:noAutofit/>
          </a:bodyPr>
          <a:lstStyle/>
          <a:p>
            <a:pPr marL="12700" algn="l">
              <a:spcBef>
                <a:spcPts val="100"/>
              </a:spcBef>
            </a:pPr>
            <a:r>
              <a:rPr lang="ru-RU" sz="1600" spc="-15" dirty="0">
                <a:cs typeface="Times New Roman"/>
              </a:rPr>
              <a:t>Автор:</a:t>
            </a:r>
            <a:endParaRPr lang="ru-RU" sz="1600" dirty="0">
              <a:cs typeface="Times New Roman"/>
            </a:endParaRPr>
          </a:p>
          <a:p>
            <a:pPr marL="12700" marR="5080" algn="l"/>
            <a:r>
              <a:rPr lang="ru-RU" sz="1600" spc="-20" dirty="0">
                <a:cs typeface="Times New Roman"/>
              </a:rPr>
              <a:t>студент </a:t>
            </a:r>
            <a:r>
              <a:rPr lang="ru-RU" sz="1600" spc="-5" dirty="0">
                <a:cs typeface="Times New Roman"/>
              </a:rPr>
              <a:t>группы </a:t>
            </a:r>
            <a:r>
              <a:rPr lang="ru-RU" sz="1600" dirty="0">
                <a:cs typeface="Times New Roman"/>
              </a:rPr>
              <a:t>КЭ-402</a:t>
            </a:r>
          </a:p>
          <a:p>
            <a:pPr marL="12700" marR="5080" algn="l"/>
            <a:r>
              <a:rPr lang="ru-RU" sz="1600" spc="-385" dirty="0">
                <a:cs typeface="Times New Roman"/>
              </a:rPr>
              <a:t> </a:t>
            </a:r>
            <a:r>
              <a:rPr lang="ru-RU" sz="1600" spc="-5" dirty="0">
                <a:cs typeface="Times New Roman"/>
              </a:rPr>
              <a:t>А.С. Макаров</a:t>
            </a:r>
            <a:endParaRPr lang="ru-RU" sz="1600" dirty="0">
              <a:cs typeface="Times New Roman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Введение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9F50BF-CA6A-4199-B812-69B5FFDDBA9F}"/>
              </a:ext>
            </a:extLst>
          </p:cNvPr>
          <p:cNvSpPr txBox="1"/>
          <p:nvPr/>
        </p:nvSpPr>
        <p:spPr>
          <a:xfrm>
            <a:off x="1037492" y="1802423"/>
            <a:ext cx="8326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761926-2AE5-4A60-9BD2-EFB70693D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515" y="1987090"/>
            <a:ext cx="4844562" cy="2725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72FBF1-9D48-437D-B154-7EDE266E5D4F}"/>
              </a:ext>
            </a:extLst>
          </p:cNvPr>
          <p:cNvSpPr txBox="1"/>
          <p:nvPr/>
        </p:nvSpPr>
        <p:spPr>
          <a:xfrm>
            <a:off x="940776" y="1490008"/>
            <a:ext cx="39375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Игра "Змейка" является классической аркадной игрой, изначально разработанной в 1970-х годах.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BBD6E9C-7222-4CDD-917B-F3709B327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</a:t>
            </a:r>
            <a:r>
              <a:rPr lang="ru-RU" dirty="0"/>
              <a:t>азначение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E7AEAD-386F-4676-820A-E1CF3A950B82}"/>
              </a:ext>
            </a:extLst>
          </p:cNvPr>
          <p:cNvSpPr txBox="1"/>
          <p:nvPr/>
        </p:nvSpPr>
        <p:spPr>
          <a:xfrm>
            <a:off x="923193" y="1652954"/>
            <a:ext cx="9416562" cy="2816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solidFill>
                  <a:schemeClr val="bg1"/>
                </a:solidFill>
              </a:rPr>
              <a:t>Со стороны разработчика: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Создание собственной версии игры "Змейка"</a:t>
            </a:r>
            <a:r>
              <a:rPr lang="en-US" sz="2000" dirty="0">
                <a:solidFill>
                  <a:schemeClr val="bg1"/>
                </a:solidFill>
              </a:rPr>
              <a:t>;</a:t>
            </a:r>
            <a:endParaRPr lang="ru-RU" sz="20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Приобретение практического опыта разработки игр.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ru-RU" sz="2000" b="1" dirty="0"/>
              <a:t>Со стороны пользователя: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Предоставить игрокам понятный и простой  игровой опыт</a:t>
            </a:r>
            <a:r>
              <a:rPr lang="en-US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Повышение реакции и концентрации.</a:t>
            </a:r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 dirty="0"/>
              <a:t>Идея проекта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7CCC34-0E7C-4AD4-821A-1EDC1EBB53B9}"/>
              </a:ext>
            </a:extLst>
          </p:cNvPr>
          <p:cNvSpPr txBox="1"/>
          <p:nvPr/>
        </p:nvSpPr>
        <p:spPr>
          <a:xfrm>
            <a:off x="931985" y="1591408"/>
            <a:ext cx="975066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Включение классических элементов игры, таких как змейка, съедаемые точки, сохранение счета и рост змейки.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Использование современных технологий разработки для создания интересного игрового опыта.</a:t>
            </a:r>
          </a:p>
          <a:p>
            <a:endParaRPr lang="ru-RU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D22CA-0B51-4BD1-BE5C-4C110777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и тестирование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44DA6F-B2CB-4A6F-9CEB-43ECA695E4EF}"/>
              </a:ext>
            </a:extLst>
          </p:cNvPr>
          <p:cNvSpPr txBox="1"/>
          <p:nvPr/>
        </p:nvSpPr>
        <p:spPr>
          <a:xfrm>
            <a:off x="949569" y="1310054"/>
            <a:ext cx="10260623" cy="2816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solidFill>
                  <a:schemeClr val="bg2">
                    <a:lumMod val="10000"/>
                  </a:schemeClr>
                </a:solidFill>
              </a:rPr>
              <a:t>Игра реализована с использованием: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IDE Android Studio;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Язык программирования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Java;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Знание языка разметки 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XML;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Методические указания из курсов.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Проект протестирован на двух смартфонах.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C74911-983D-4202-93A9-78FA3731D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716" y="976671"/>
            <a:ext cx="2253370" cy="46452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B3F0A1-D4C4-4693-BA35-4EFE9945D07E}"/>
              </a:ext>
            </a:extLst>
          </p:cNvPr>
          <p:cNvSpPr txBox="1"/>
          <p:nvPr/>
        </p:nvSpPr>
        <p:spPr>
          <a:xfrm>
            <a:off x="6585438" y="5688623"/>
            <a:ext cx="39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2">
                    <a:lumMod val="10000"/>
                  </a:schemeClr>
                </a:solidFill>
              </a:rPr>
              <a:t>Скриншоты игрового процесса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B4C304-964E-445E-AC4B-DCA43669E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013" y="976670"/>
            <a:ext cx="2275251" cy="464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C979EDB-E6A5-4B48-A0B3-B7E13E209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15B249AC-71FA-4FBD-843E-8DC24DC90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0CAB755-990F-432F-AA3A-1930943AF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 по работе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A4A46-D090-4439-8022-202BB67763F1}"/>
              </a:ext>
            </a:extLst>
          </p:cNvPr>
          <p:cNvSpPr txBox="1"/>
          <p:nvPr/>
        </p:nvSpPr>
        <p:spPr>
          <a:xfrm>
            <a:off x="940777" y="1477108"/>
            <a:ext cx="10199077" cy="401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solidFill>
                  <a:schemeClr val="bg2">
                    <a:lumMod val="10000"/>
                  </a:schemeClr>
                </a:solidFill>
              </a:rPr>
              <a:t>Выполненные задачи: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Разработана собственная версия игры Змейка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;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Произведено тестирование игры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Получены практические знания.</a:t>
            </a: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endParaRPr lang="ru-RU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ru-RU" sz="2000" b="1" dirty="0">
                <a:solidFill>
                  <a:schemeClr val="bg2">
                    <a:lumMod val="10000"/>
                  </a:schemeClr>
                </a:solidFill>
              </a:rPr>
              <a:t>Направление дальнейших исследований: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Планируется разработать меню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;</a:t>
            </a:r>
            <a:endParaRPr lang="ru-RU" sz="2000" dirty="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Реализовать графическую составляющую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2">
                    <a:lumMod val="10000"/>
                  </a:schemeClr>
                </a:solidFill>
              </a:rPr>
              <a:t>Добавить музыкальную часть.</a:t>
            </a:r>
          </a:p>
        </p:txBody>
      </p:sp>
    </p:spTree>
    <p:extLst>
      <p:ext uri="{BB962C8B-B14F-4D97-AF65-F5344CB8AC3E}">
        <p14:creationId xmlns:p14="http://schemas.microsoft.com/office/powerpoint/2010/main" val="141079151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181</Words>
  <Application>Microsoft Office PowerPoint</Application>
  <PresentationFormat>Широкоэкранный</PresentationFormat>
  <Paragraphs>44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6</vt:i4>
      </vt:variant>
    </vt:vector>
  </HeadingPairs>
  <TitlesOfParts>
    <vt:vector size="14" baseType="lpstr">
      <vt:lpstr>Arial</vt:lpstr>
      <vt:lpstr>SamsungOne 800C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Разработка игры Змейка для  ОС Android</vt:lpstr>
      <vt:lpstr>Введение</vt:lpstr>
      <vt:lpstr>Назначение</vt:lpstr>
      <vt:lpstr>Идея проекта</vt:lpstr>
      <vt:lpstr>Реализация и тестирование</vt:lpstr>
      <vt:lpstr>Выводы по работе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Andrey Makarov</cp:lastModifiedBy>
  <cp:revision>34</cp:revision>
  <dcterms:created xsi:type="dcterms:W3CDTF">2020-05-25T08:37:09Z</dcterms:created>
  <dcterms:modified xsi:type="dcterms:W3CDTF">2023-05-26T23:16:47Z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